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42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319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37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04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0832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526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525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578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470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22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367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060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D9537-0936-44BF-9E69-FFF533C3D5B9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9928-2300-4194-8179-75329ACCD8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467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880548" y="2001105"/>
            <a:ext cx="5112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 err="1" smtClean="0">
                <a:latin typeface="Arial Narrow" panose="020B0606020202030204" pitchFamily="34" charset="0"/>
              </a:rPr>
              <a:t>Title</a:t>
            </a:r>
            <a:r>
              <a:rPr lang="pl-PL" sz="4000" b="1" dirty="0" smtClean="0">
                <a:latin typeface="Arial Narrow" panose="020B0606020202030204" pitchFamily="34" charset="0"/>
              </a:rPr>
              <a:t> </a:t>
            </a:r>
            <a:br>
              <a:rPr lang="pl-PL" sz="4000" b="1" dirty="0" smtClean="0">
                <a:latin typeface="Arial Narrow" panose="020B0606020202030204" pitchFamily="34" charset="0"/>
              </a:rPr>
            </a:br>
            <a:r>
              <a:rPr lang="pl-PL" sz="4000" b="1" dirty="0" err="1" smtClean="0">
                <a:latin typeface="Arial Narrow" panose="020B0606020202030204" pitchFamily="34" charset="0"/>
              </a:rPr>
              <a:t>presentation</a:t>
            </a:r>
            <a:endParaRPr lang="pl-PL" sz="4000" b="1" dirty="0">
              <a:latin typeface="Arial Narrow" panose="020B0606020202030204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899592" y="343584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 Narrow" panose="020B0606020202030204" pitchFamily="34" charset="0"/>
              </a:rPr>
              <a:t>Author of the </a:t>
            </a:r>
            <a:r>
              <a:rPr lang="pl-PL" sz="2400" dirty="0" err="1" smtClean="0">
                <a:latin typeface="Arial Narrow" panose="020B0606020202030204" pitchFamily="34" charset="0"/>
              </a:rPr>
              <a:t>presentation</a:t>
            </a:r>
            <a:endParaRPr lang="pl-PL" sz="2400" b="1" dirty="0">
              <a:latin typeface="Arial Narrow" panose="020B0606020202030204" pitchFamily="34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918265" y="3795886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year</a:t>
            </a:r>
            <a:endParaRPr lang="pl-PL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60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971600" y="1491630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>
                <a:latin typeface="Arial Narrow" panose="020B0606020202030204" pitchFamily="34" charset="0"/>
              </a:rPr>
              <a:t>Heading</a:t>
            </a:r>
            <a:endParaRPr lang="pl-PL" b="1" dirty="0" smtClean="0">
              <a:latin typeface="Arial Narrow" panose="020B0606020202030204" pitchFamily="34" charset="0"/>
            </a:endParaRPr>
          </a:p>
          <a:p>
            <a:endParaRPr lang="pl-PL" b="1" dirty="0">
              <a:latin typeface="Arial Narrow" panose="020B0606020202030204" pitchFamily="34" charset="0"/>
            </a:endParaRPr>
          </a:p>
          <a:p>
            <a:r>
              <a:rPr lang="pl-PL" sz="1200" i="1" dirty="0" err="1"/>
              <a:t>Lorem</a:t>
            </a:r>
            <a:r>
              <a:rPr lang="pl-PL" sz="1200" i="1" dirty="0"/>
              <a:t> </a:t>
            </a:r>
            <a:r>
              <a:rPr lang="pl-PL" sz="1200" i="1" dirty="0" err="1"/>
              <a:t>ipsum</a:t>
            </a:r>
            <a:r>
              <a:rPr lang="pl-PL" sz="1200" i="1" dirty="0"/>
              <a:t> </a:t>
            </a:r>
            <a:r>
              <a:rPr lang="pl-PL" sz="1200" i="1" dirty="0" err="1"/>
              <a:t>dolor</a:t>
            </a:r>
            <a:r>
              <a:rPr lang="pl-PL" sz="1200" i="1" dirty="0"/>
              <a:t> sit </a:t>
            </a:r>
            <a:r>
              <a:rPr lang="pl-PL" sz="1200" i="1" dirty="0" err="1"/>
              <a:t>amet</a:t>
            </a:r>
            <a:r>
              <a:rPr lang="pl-PL" sz="1200" i="1" dirty="0"/>
              <a:t>, </a:t>
            </a:r>
            <a:r>
              <a:rPr lang="pl-PL" sz="1200" i="1" dirty="0" err="1"/>
              <a:t>consectetur</a:t>
            </a:r>
            <a:r>
              <a:rPr lang="pl-PL" sz="1200" i="1" dirty="0"/>
              <a:t> </a:t>
            </a:r>
            <a:r>
              <a:rPr lang="pl-PL" sz="1200" i="1" dirty="0" err="1"/>
              <a:t>adipiscing</a:t>
            </a:r>
            <a:r>
              <a:rPr lang="pl-PL" sz="1200" i="1" dirty="0"/>
              <a:t> elit, </a:t>
            </a:r>
            <a:r>
              <a:rPr lang="pl-PL" sz="1200" i="1" dirty="0" err="1"/>
              <a:t>sed</a:t>
            </a:r>
            <a:r>
              <a:rPr lang="pl-PL" sz="1200" i="1" dirty="0"/>
              <a:t> do </a:t>
            </a:r>
            <a:r>
              <a:rPr lang="pl-PL" sz="1200" i="1" dirty="0" err="1"/>
              <a:t>eiusmod</a:t>
            </a:r>
            <a:r>
              <a:rPr lang="pl-PL" sz="1200" i="1" dirty="0"/>
              <a:t> </a:t>
            </a:r>
            <a:r>
              <a:rPr lang="pl-PL" sz="1200" i="1" dirty="0" err="1"/>
              <a:t>tempor</a:t>
            </a:r>
            <a:r>
              <a:rPr lang="pl-PL" sz="1200" i="1" dirty="0"/>
              <a:t> </a:t>
            </a:r>
            <a:r>
              <a:rPr lang="pl-PL" sz="1200" i="1" dirty="0" err="1"/>
              <a:t>incididunt</a:t>
            </a:r>
            <a:r>
              <a:rPr lang="pl-PL" sz="1200" i="1" dirty="0"/>
              <a:t>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labore</a:t>
            </a:r>
            <a:r>
              <a:rPr lang="pl-PL" sz="1200" i="1" dirty="0"/>
              <a:t> et </a:t>
            </a:r>
            <a:r>
              <a:rPr lang="pl-PL" sz="1200" i="1" dirty="0" err="1"/>
              <a:t>dolore</a:t>
            </a:r>
            <a:r>
              <a:rPr lang="pl-PL" sz="1200" i="1" dirty="0"/>
              <a:t> </a:t>
            </a:r>
            <a:r>
              <a:rPr lang="pl-PL" sz="1200" i="1" dirty="0" err="1"/>
              <a:t>magna</a:t>
            </a:r>
            <a:r>
              <a:rPr lang="pl-PL" sz="1200" i="1" dirty="0"/>
              <a:t> </a:t>
            </a:r>
            <a:r>
              <a:rPr lang="pl-PL" sz="1200" i="1" dirty="0" err="1"/>
              <a:t>aliqua</a:t>
            </a:r>
            <a:r>
              <a:rPr lang="pl-PL" sz="1200" i="1" dirty="0"/>
              <a:t>.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enim</a:t>
            </a:r>
            <a:r>
              <a:rPr lang="pl-PL" sz="1200" i="1" dirty="0"/>
              <a:t> ad </a:t>
            </a:r>
            <a:r>
              <a:rPr lang="pl-PL" sz="1200" i="1" dirty="0" err="1"/>
              <a:t>minim</a:t>
            </a:r>
            <a:r>
              <a:rPr lang="pl-PL" sz="1200" i="1" dirty="0"/>
              <a:t> </a:t>
            </a:r>
            <a:r>
              <a:rPr lang="pl-PL" sz="1200" i="1" dirty="0" err="1"/>
              <a:t>veniam</a:t>
            </a:r>
            <a:r>
              <a:rPr lang="pl-PL" sz="1200" i="1" dirty="0"/>
              <a:t>, </a:t>
            </a:r>
            <a:r>
              <a:rPr lang="pl-PL" sz="1200" i="1" dirty="0" err="1"/>
              <a:t>quis</a:t>
            </a:r>
            <a:r>
              <a:rPr lang="pl-PL" sz="1200" i="1" dirty="0"/>
              <a:t> </a:t>
            </a:r>
            <a:r>
              <a:rPr lang="pl-PL" sz="1200" i="1" dirty="0" err="1"/>
              <a:t>nostrud</a:t>
            </a:r>
            <a:r>
              <a:rPr lang="pl-PL" sz="1200" i="1" dirty="0"/>
              <a:t> </a:t>
            </a:r>
            <a:r>
              <a:rPr lang="pl-PL" sz="1200" i="1" dirty="0" err="1"/>
              <a:t>exercitation</a:t>
            </a:r>
            <a:r>
              <a:rPr lang="pl-PL" sz="1200" i="1" dirty="0"/>
              <a:t> </a:t>
            </a:r>
            <a:r>
              <a:rPr lang="pl-PL" sz="1200" i="1" dirty="0" err="1"/>
              <a:t>ullamco</a:t>
            </a:r>
            <a:r>
              <a:rPr lang="pl-PL" sz="1200" i="1" dirty="0"/>
              <a:t> </a:t>
            </a:r>
            <a:r>
              <a:rPr lang="pl-PL" sz="1200" i="1" dirty="0" err="1"/>
              <a:t>laboris</a:t>
            </a:r>
            <a:r>
              <a:rPr lang="pl-PL" sz="1200" i="1" dirty="0"/>
              <a:t> </a:t>
            </a:r>
            <a:r>
              <a:rPr lang="pl-PL" sz="1200" i="1" dirty="0" err="1"/>
              <a:t>nisi</a:t>
            </a:r>
            <a:r>
              <a:rPr lang="pl-PL" sz="1200" i="1" dirty="0"/>
              <a:t>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aliquip</a:t>
            </a:r>
            <a:r>
              <a:rPr lang="pl-PL" sz="1200" i="1" dirty="0"/>
              <a:t> ex </a:t>
            </a:r>
            <a:r>
              <a:rPr lang="pl-PL" sz="1200" i="1" dirty="0" err="1"/>
              <a:t>ea</a:t>
            </a:r>
            <a:r>
              <a:rPr lang="pl-PL" sz="1200" i="1" dirty="0"/>
              <a:t> </a:t>
            </a:r>
            <a:r>
              <a:rPr lang="pl-PL" sz="1200" i="1" dirty="0" err="1"/>
              <a:t>commodo</a:t>
            </a:r>
            <a:r>
              <a:rPr lang="pl-PL" sz="1200" i="1" dirty="0"/>
              <a:t> </a:t>
            </a:r>
            <a:r>
              <a:rPr lang="pl-PL" sz="1200" i="1" dirty="0" err="1"/>
              <a:t>consequat</a:t>
            </a:r>
            <a:r>
              <a:rPr lang="pl-PL" sz="1200" i="1" dirty="0"/>
              <a:t>. </a:t>
            </a:r>
            <a:r>
              <a:rPr lang="pl-PL" sz="1200" i="1" dirty="0" err="1"/>
              <a:t>Duis</a:t>
            </a:r>
            <a:r>
              <a:rPr lang="pl-PL" sz="1200" i="1" dirty="0"/>
              <a:t> </a:t>
            </a:r>
            <a:r>
              <a:rPr lang="pl-PL" sz="1200" i="1" dirty="0" err="1"/>
              <a:t>aute</a:t>
            </a:r>
            <a:r>
              <a:rPr lang="pl-PL" sz="1200" i="1" dirty="0"/>
              <a:t> </a:t>
            </a:r>
            <a:r>
              <a:rPr lang="pl-PL" sz="1200" i="1" dirty="0" err="1"/>
              <a:t>irure</a:t>
            </a:r>
            <a:r>
              <a:rPr lang="pl-PL" sz="1200" i="1" dirty="0"/>
              <a:t> </a:t>
            </a:r>
            <a:r>
              <a:rPr lang="pl-PL" sz="1200" i="1" dirty="0" err="1"/>
              <a:t>dolor</a:t>
            </a:r>
            <a:r>
              <a:rPr lang="pl-PL" sz="1200" i="1" dirty="0"/>
              <a:t> in </a:t>
            </a:r>
            <a:r>
              <a:rPr lang="pl-PL" sz="1200" i="1" dirty="0" err="1"/>
              <a:t>reprehenderit</a:t>
            </a:r>
            <a:r>
              <a:rPr lang="pl-PL" sz="1200" i="1" dirty="0"/>
              <a:t> in </a:t>
            </a:r>
            <a:r>
              <a:rPr lang="pl-PL" sz="1200" i="1" dirty="0" err="1"/>
              <a:t>voluptate</a:t>
            </a:r>
            <a:r>
              <a:rPr lang="pl-PL" sz="1200" i="1" dirty="0"/>
              <a:t> </a:t>
            </a:r>
            <a:r>
              <a:rPr lang="pl-PL" sz="1200" i="1" dirty="0" err="1"/>
              <a:t>velit</a:t>
            </a:r>
            <a:r>
              <a:rPr lang="pl-PL" sz="1200" i="1" dirty="0"/>
              <a:t> </a:t>
            </a:r>
            <a:r>
              <a:rPr lang="pl-PL" sz="1200" i="1" dirty="0" err="1"/>
              <a:t>esse</a:t>
            </a:r>
            <a:r>
              <a:rPr lang="pl-PL" sz="1200" i="1" dirty="0"/>
              <a:t> </a:t>
            </a:r>
            <a:r>
              <a:rPr lang="pl-PL" sz="1200" i="1" dirty="0" err="1"/>
              <a:t>cillum</a:t>
            </a:r>
            <a:r>
              <a:rPr lang="pl-PL" sz="1200" i="1" dirty="0"/>
              <a:t> </a:t>
            </a:r>
            <a:r>
              <a:rPr lang="pl-PL" sz="1200" i="1" dirty="0" err="1"/>
              <a:t>dolore</a:t>
            </a:r>
            <a:r>
              <a:rPr lang="pl-PL" sz="1200" i="1" dirty="0"/>
              <a:t> </a:t>
            </a:r>
            <a:r>
              <a:rPr lang="pl-PL" sz="1200" i="1" dirty="0" err="1"/>
              <a:t>eu</a:t>
            </a:r>
            <a:r>
              <a:rPr lang="pl-PL" sz="1200" i="1" dirty="0"/>
              <a:t> </a:t>
            </a:r>
            <a:r>
              <a:rPr lang="pl-PL" sz="1200" i="1" dirty="0" err="1"/>
              <a:t>fugiat</a:t>
            </a:r>
            <a:r>
              <a:rPr lang="pl-PL" sz="1200" i="1" dirty="0"/>
              <a:t> </a:t>
            </a:r>
            <a:r>
              <a:rPr lang="pl-PL" sz="1200" i="1" dirty="0" err="1"/>
              <a:t>nulla</a:t>
            </a:r>
            <a:r>
              <a:rPr lang="pl-PL" sz="1200" i="1" dirty="0"/>
              <a:t> </a:t>
            </a:r>
            <a:r>
              <a:rPr lang="pl-PL" sz="1200" i="1" dirty="0" err="1"/>
              <a:t>pariatur</a:t>
            </a:r>
            <a:r>
              <a:rPr lang="pl-PL" sz="1200" i="1" dirty="0"/>
              <a:t>. </a:t>
            </a:r>
            <a:r>
              <a:rPr lang="pl-PL" sz="1200" i="1" dirty="0" err="1"/>
              <a:t>Excepteur</a:t>
            </a:r>
            <a:r>
              <a:rPr lang="pl-PL" sz="1200" i="1" dirty="0"/>
              <a:t> </a:t>
            </a:r>
            <a:r>
              <a:rPr lang="pl-PL" sz="1200" i="1" dirty="0" err="1"/>
              <a:t>sint</a:t>
            </a:r>
            <a:r>
              <a:rPr lang="pl-PL" sz="1200" i="1" dirty="0"/>
              <a:t> </a:t>
            </a:r>
            <a:r>
              <a:rPr lang="pl-PL" sz="1200" i="1" dirty="0" err="1"/>
              <a:t>occaecat</a:t>
            </a:r>
            <a:r>
              <a:rPr lang="pl-PL" sz="1200" i="1" dirty="0"/>
              <a:t> </a:t>
            </a:r>
            <a:r>
              <a:rPr lang="pl-PL" sz="1200" i="1" dirty="0" err="1"/>
              <a:t>cupidatat</a:t>
            </a:r>
            <a:r>
              <a:rPr lang="pl-PL" sz="1200" i="1" dirty="0"/>
              <a:t> non </a:t>
            </a:r>
            <a:r>
              <a:rPr lang="pl-PL" sz="1200" i="1" dirty="0" err="1"/>
              <a:t>proident</a:t>
            </a:r>
            <a:r>
              <a:rPr lang="pl-PL" sz="1200" i="1" dirty="0"/>
              <a:t>, </a:t>
            </a:r>
            <a:r>
              <a:rPr lang="pl-PL" sz="1200" i="1" dirty="0" err="1"/>
              <a:t>sunt</a:t>
            </a:r>
            <a:r>
              <a:rPr lang="pl-PL" sz="1200" i="1" dirty="0"/>
              <a:t> in culpa qui </a:t>
            </a:r>
            <a:r>
              <a:rPr lang="pl-PL" sz="1200" i="1" dirty="0" err="1"/>
              <a:t>officia</a:t>
            </a:r>
            <a:r>
              <a:rPr lang="pl-PL" sz="1200" i="1" dirty="0"/>
              <a:t> </a:t>
            </a:r>
            <a:r>
              <a:rPr lang="pl-PL" sz="1200" i="1" dirty="0" err="1"/>
              <a:t>deserunt</a:t>
            </a:r>
            <a:r>
              <a:rPr lang="pl-PL" sz="1200" i="1" dirty="0"/>
              <a:t> </a:t>
            </a:r>
            <a:r>
              <a:rPr lang="pl-PL" sz="1200" i="1" dirty="0" err="1"/>
              <a:t>mollit</a:t>
            </a:r>
            <a:r>
              <a:rPr lang="pl-PL" sz="1200" i="1" dirty="0"/>
              <a:t> anim id </a:t>
            </a:r>
            <a:r>
              <a:rPr lang="pl-PL" sz="1200" i="1" dirty="0" err="1"/>
              <a:t>est</a:t>
            </a:r>
            <a:r>
              <a:rPr lang="pl-PL" sz="1200" i="1" dirty="0"/>
              <a:t> </a:t>
            </a:r>
            <a:r>
              <a:rPr lang="pl-PL" sz="1200" i="1" dirty="0" err="1"/>
              <a:t>laborum</a:t>
            </a:r>
            <a:r>
              <a:rPr lang="pl-PL" sz="1200" i="1" dirty="0"/>
              <a:t>.</a:t>
            </a:r>
            <a:endParaRPr lang="pl-PL" sz="1200" dirty="0"/>
          </a:p>
          <a:p>
            <a:r>
              <a:rPr lang="pl-PL" sz="1200" dirty="0" err="1"/>
              <a:t>Sed</a:t>
            </a:r>
            <a:r>
              <a:rPr lang="pl-PL" sz="1200" dirty="0"/>
              <a:t> </a:t>
            </a:r>
            <a:r>
              <a:rPr lang="pl-PL" sz="1200" dirty="0" err="1"/>
              <a:t>ut</a:t>
            </a:r>
            <a:r>
              <a:rPr lang="pl-PL" sz="1200" dirty="0"/>
              <a:t> </a:t>
            </a:r>
            <a:r>
              <a:rPr lang="pl-PL" sz="1200" dirty="0" err="1"/>
              <a:t>perspiciatis</a:t>
            </a:r>
            <a:r>
              <a:rPr lang="pl-PL" sz="1200" dirty="0"/>
              <a:t>, </a:t>
            </a:r>
            <a:r>
              <a:rPr lang="pl-PL" sz="1200" dirty="0" err="1"/>
              <a:t>unde</a:t>
            </a:r>
            <a:r>
              <a:rPr lang="pl-PL" sz="1200" dirty="0"/>
              <a:t> </a:t>
            </a:r>
            <a:r>
              <a:rPr lang="pl-PL" sz="1200" dirty="0" err="1"/>
              <a:t>omnis</a:t>
            </a:r>
            <a:r>
              <a:rPr lang="pl-PL" sz="1200" dirty="0"/>
              <a:t> </a:t>
            </a:r>
            <a:r>
              <a:rPr lang="pl-PL" sz="1200" dirty="0" err="1"/>
              <a:t>iste</a:t>
            </a:r>
            <a:r>
              <a:rPr lang="pl-PL" sz="1200" dirty="0"/>
              <a:t> </a:t>
            </a:r>
            <a:r>
              <a:rPr lang="pl-PL" sz="1200" dirty="0" err="1"/>
              <a:t>natus</a:t>
            </a:r>
            <a:r>
              <a:rPr lang="pl-PL" sz="1200" dirty="0"/>
              <a:t> error sit </a:t>
            </a:r>
            <a:r>
              <a:rPr lang="pl-PL" sz="1200" dirty="0" err="1"/>
              <a:t>voluptatem</a:t>
            </a:r>
            <a:r>
              <a:rPr lang="pl-PL" sz="1200" dirty="0"/>
              <a:t> </a:t>
            </a:r>
            <a:r>
              <a:rPr lang="pl-PL" sz="1200" dirty="0" err="1"/>
              <a:t>accusantium</a:t>
            </a:r>
            <a:r>
              <a:rPr lang="pl-PL" sz="1200" dirty="0"/>
              <a:t> </a:t>
            </a:r>
            <a:r>
              <a:rPr lang="pl-PL" sz="1200" dirty="0" err="1"/>
              <a:t>doloremque</a:t>
            </a:r>
            <a:r>
              <a:rPr lang="pl-PL" sz="1200" dirty="0"/>
              <a:t> </a:t>
            </a:r>
            <a:r>
              <a:rPr lang="pl-PL" sz="1200" dirty="0" err="1"/>
              <a:t>laudantium</a:t>
            </a:r>
            <a:r>
              <a:rPr lang="pl-PL" sz="1200" dirty="0"/>
              <a:t>, </a:t>
            </a:r>
            <a:r>
              <a:rPr lang="pl-PL" sz="1200" dirty="0" err="1"/>
              <a:t>totam</a:t>
            </a:r>
            <a:r>
              <a:rPr lang="pl-PL" sz="1200" dirty="0"/>
              <a:t> rem </a:t>
            </a:r>
            <a:r>
              <a:rPr lang="pl-PL" sz="1200" dirty="0" err="1"/>
              <a:t>aperiam</a:t>
            </a:r>
            <a:r>
              <a:rPr lang="pl-PL" sz="1200" dirty="0"/>
              <a:t> </a:t>
            </a:r>
            <a:r>
              <a:rPr lang="pl-PL" sz="1200" dirty="0" err="1"/>
              <a:t>eaque</a:t>
            </a:r>
            <a:r>
              <a:rPr lang="pl-PL" sz="1200" dirty="0"/>
              <a:t> </a:t>
            </a:r>
            <a:r>
              <a:rPr lang="pl-PL" sz="1200" dirty="0" err="1"/>
              <a:t>ipsa</a:t>
            </a:r>
            <a:r>
              <a:rPr lang="pl-PL" sz="1200" dirty="0"/>
              <a:t>, </a:t>
            </a:r>
            <a:r>
              <a:rPr lang="pl-PL" sz="1200" dirty="0" err="1"/>
              <a:t>quae</a:t>
            </a:r>
            <a:r>
              <a:rPr lang="pl-PL" sz="1200" dirty="0"/>
              <a:t> ab illo </a:t>
            </a:r>
            <a:r>
              <a:rPr lang="pl-PL" sz="1200" dirty="0" err="1"/>
              <a:t>inventore</a:t>
            </a:r>
            <a:r>
              <a:rPr lang="pl-PL" sz="1200" dirty="0"/>
              <a:t> </a:t>
            </a:r>
            <a:r>
              <a:rPr lang="pl-PL" sz="1200" dirty="0" err="1"/>
              <a:t>veritatis</a:t>
            </a:r>
            <a:r>
              <a:rPr lang="pl-PL" sz="1200" dirty="0"/>
              <a:t> et quasi </a:t>
            </a:r>
            <a:r>
              <a:rPr lang="pl-PL" sz="1200" dirty="0" err="1"/>
              <a:t>architecto</a:t>
            </a:r>
            <a:r>
              <a:rPr lang="pl-PL" sz="1200" dirty="0"/>
              <a:t> </a:t>
            </a:r>
            <a:r>
              <a:rPr lang="pl-PL" sz="1200" dirty="0" err="1"/>
              <a:t>beatae</a:t>
            </a:r>
            <a:r>
              <a:rPr lang="pl-PL" sz="1200" dirty="0"/>
              <a:t> vitae dicta </a:t>
            </a:r>
            <a:r>
              <a:rPr lang="pl-PL" sz="1200" dirty="0" err="1"/>
              <a:t>sunt</a:t>
            </a:r>
            <a:r>
              <a:rPr lang="pl-PL" sz="1200" dirty="0"/>
              <a:t>, </a:t>
            </a:r>
            <a:r>
              <a:rPr lang="pl-PL" sz="1200" dirty="0" err="1"/>
              <a:t>explicabo</a:t>
            </a:r>
            <a:r>
              <a:rPr lang="pl-PL" sz="1200" dirty="0"/>
              <a:t>. </a:t>
            </a:r>
            <a:r>
              <a:rPr lang="pl-PL" sz="1200" dirty="0" err="1"/>
              <a:t>Nemo</a:t>
            </a:r>
            <a:r>
              <a:rPr lang="pl-PL" sz="1200" dirty="0"/>
              <a:t> </a:t>
            </a:r>
            <a:r>
              <a:rPr lang="pl-PL" sz="1200" dirty="0" err="1"/>
              <a:t>enim</a:t>
            </a:r>
            <a:r>
              <a:rPr lang="pl-PL" sz="1200" dirty="0"/>
              <a:t> </a:t>
            </a:r>
            <a:r>
              <a:rPr lang="pl-PL" sz="1200" dirty="0" err="1"/>
              <a:t>ipsam</a:t>
            </a:r>
            <a:r>
              <a:rPr lang="pl-PL" sz="1200" dirty="0"/>
              <a:t> </a:t>
            </a:r>
            <a:r>
              <a:rPr lang="pl-PL" sz="1200" dirty="0" err="1"/>
              <a:t>voluptatem</a:t>
            </a:r>
            <a:r>
              <a:rPr lang="pl-PL" sz="1200" dirty="0"/>
              <a:t>, </a:t>
            </a:r>
            <a:r>
              <a:rPr lang="pl-PL" sz="1200" dirty="0" err="1"/>
              <a:t>quia</a:t>
            </a:r>
            <a:r>
              <a:rPr lang="pl-PL" sz="1200" dirty="0"/>
              <a:t> </a:t>
            </a:r>
            <a:r>
              <a:rPr lang="pl-PL" sz="1200" dirty="0" err="1"/>
              <a:t>voluptas</a:t>
            </a:r>
            <a:r>
              <a:rPr lang="pl-PL" sz="1200" dirty="0"/>
              <a:t> sit, </a:t>
            </a:r>
            <a:r>
              <a:rPr lang="pl-PL" sz="1200" dirty="0" err="1"/>
              <a:t>aspernatur</a:t>
            </a:r>
            <a:r>
              <a:rPr lang="pl-PL" sz="1200" dirty="0"/>
              <a:t> aut </a:t>
            </a:r>
            <a:r>
              <a:rPr lang="pl-PL" sz="1200" dirty="0" err="1"/>
              <a:t>odit</a:t>
            </a:r>
            <a:r>
              <a:rPr lang="pl-PL" sz="1200" dirty="0"/>
              <a:t> aut </a:t>
            </a:r>
            <a:r>
              <a:rPr lang="pl-PL" sz="1200" dirty="0" err="1"/>
              <a:t>fugit</a:t>
            </a:r>
            <a:r>
              <a:rPr lang="pl-PL" sz="1200" dirty="0"/>
              <a:t>, </a:t>
            </a:r>
            <a:r>
              <a:rPr lang="pl-PL" sz="1200" dirty="0" err="1"/>
              <a:t>sed</a:t>
            </a:r>
            <a:r>
              <a:rPr lang="pl-PL" sz="1200" dirty="0"/>
              <a:t> </a:t>
            </a:r>
            <a:r>
              <a:rPr lang="pl-PL" sz="1200" dirty="0" err="1"/>
              <a:t>quia</a:t>
            </a:r>
            <a:r>
              <a:rPr lang="pl-PL" sz="1200" dirty="0"/>
              <a:t> </a:t>
            </a:r>
            <a:r>
              <a:rPr lang="pl-PL" sz="1200" dirty="0" err="1"/>
              <a:t>consequuntur</a:t>
            </a:r>
            <a:r>
              <a:rPr lang="pl-PL" sz="1200" dirty="0"/>
              <a:t> </a:t>
            </a:r>
            <a:r>
              <a:rPr lang="pl-PL" sz="1200" dirty="0" err="1"/>
              <a:t>magni</a:t>
            </a:r>
            <a:r>
              <a:rPr lang="pl-PL" sz="1200" dirty="0"/>
              <a:t> </a:t>
            </a:r>
            <a:r>
              <a:rPr lang="pl-PL" sz="1200" dirty="0" err="1"/>
              <a:t>dolores</a:t>
            </a:r>
            <a:r>
              <a:rPr lang="pl-PL" sz="1200" dirty="0"/>
              <a:t> </a:t>
            </a:r>
            <a:r>
              <a:rPr lang="pl-PL" sz="1200" dirty="0" err="1"/>
              <a:t>eos</a:t>
            </a:r>
            <a:r>
              <a:rPr lang="pl-PL" sz="1200" dirty="0"/>
              <a:t>, qui </a:t>
            </a:r>
            <a:r>
              <a:rPr lang="pl-PL" sz="1200" dirty="0" err="1"/>
              <a:t>ratione</a:t>
            </a:r>
            <a:r>
              <a:rPr lang="pl-PL" sz="1200" dirty="0"/>
              <a:t> </a:t>
            </a:r>
            <a:r>
              <a:rPr lang="pl-PL" sz="1200" dirty="0" err="1"/>
              <a:t>voluptatem</a:t>
            </a:r>
            <a:r>
              <a:rPr lang="pl-PL" sz="1200" dirty="0"/>
              <a:t> </a:t>
            </a:r>
            <a:r>
              <a:rPr lang="pl-PL" sz="1200" dirty="0" err="1"/>
              <a:t>sequi</a:t>
            </a:r>
            <a:r>
              <a:rPr lang="pl-PL" sz="1200" dirty="0"/>
              <a:t> </a:t>
            </a:r>
            <a:r>
              <a:rPr lang="pl-PL" sz="1200" dirty="0" err="1"/>
              <a:t>nesciunt</a:t>
            </a:r>
            <a:r>
              <a:rPr lang="pl-PL" sz="1200" dirty="0"/>
              <a:t>, </a:t>
            </a:r>
            <a:r>
              <a:rPr lang="pl-PL" sz="1200" dirty="0" err="1"/>
              <a:t>neque</a:t>
            </a:r>
            <a:r>
              <a:rPr lang="pl-PL" sz="1200" dirty="0"/>
              <a:t> </a:t>
            </a:r>
            <a:r>
              <a:rPr lang="pl-PL" sz="1200" dirty="0" err="1"/>
              <a:t>porro</a:t>
            </a:r>
            <a:r>
              <a:rPr lang="pl-PL" sz="1200" dirty="0"/>
              <a:t> </a:t>
            </a:r>
            <a:r>
              <a:rPr lang="pl-PL" sz="1200" dirty="0" err="1"/>
              <a:t>quisquam</a:t>
            </a:r>
            <a:r>
              <a:rPr lang="pl-PL" sz="1200" dirty="0"/>
              <a:t> </a:t>
            </a:r>
            <a:r>
              <a:rPr lang="pl-PL" sz="1200" dirty="0" err="1"/>
              <a:t>est</a:t>
            </a:r>
            <a:r>
              <a:rPr lang="pl-PL" sz="1200" dirty="0"/>
              <a:t>, qui </a:t>
            </a:r>
            <a:r>
              <a:rPr lang="pl-PL" sz="1200" dirty="0" err="1"/>
              <a:t>dolorem</a:t>
            </a:r>
            <a:r>
              <a:rPr lang="pl-PL" sz="1200" dirty="0"/>
              <a:t> </a:t>
            </a:r>
            <a:r>
              <a:rPr lang="pl-PL" sz="1200" dirty="0" err="1"/>
              <a:t>ipsum</a:t>
            </a:r>
            <a:r>
              <a:rPr lang="pl-PL" sz="1200" dirty="0"/>
              <a:t>, </a:t>
            </a:r>
            <a:r>
              <a:rPr lang="pl-PL" sz="1200" dirty="0" err="1"/>
              <a:t>quia</a:t>
            </a:r>
            <a:r>
              <a:rPr lang="pl-PL" sz="1200" dirty="0"/>
              <a:t> </a:t>
            </a:r>
            <a:r>
              <a:rPr lang="pl-PL" sz="1200" dirty="0" err="1"/>
              <a:t>dolor</a:t>
            </a:r>
            <a:r>
              <a:rPr lang="pl-PL" sz="1200" dirty="0"/>
              <a:t> sit, </a:t>
            </a:r>
            <a:r>
              <a:rPr lang="pl-PL" sz="1200" dirty="0" err="1"/>
              <a:t>amet</a:t>
            </a:r>
            <a:r>
              <a:rPr lang="pl-PL" sz="1200" dirty="0"/>
              <a:t>, </a:t>
            </a:r>
            <a:r>
              <a:rPr lang="pl-PL" sz="1200" dirty="0" err="1"/>
              <a:t>consectetur</a:t>
            </a:r>
            <a:r>
              <a:rPr lang="pl-PL" sz="1200" dirty="0"/>
              <a:t>, </a:t>
            </a:r>
            <a:r>
              <a:rPr lang="pl-PL" sz="1200" dirty="0" err="1"/>
              <a:t>adipisci</a:t>
            </a:r>
            <a:r>
              <a:rPr lang="pl-PL" sz="1200" dirty="0"/>
              <a:t> </a:t>
            </a:r>
            <a:r>
              <a:rPr lang="pl-PL" sz="1200" dirty="0" err="1"/>
              <a:t>velit</a:t>
            </a:r>
            <a:r>
              <a:rPr lang="pl-PL" sz="1200" dirty="0"/>
              <a:t>, </a:t>
            </a:r>
            <a:r>
              <a:rPr lang="pl-PL" sz="1200" dirty="0" err="1"/>
              <a:t>sed</a:t>
            </a:r>
            <a:r>
              <a:rPr lang="pl-PL" sz="1200" dirty="0"/>
              <a:t> </a:t>
            </a:r>
            <a:r>
              <a:rPr lang="pl-PL" sz="1200" dirty="0" err="1"/>
              <a:t>quia</a:t>
            </a:r>
            <a:r>
              <a:rPr lang="pl-PL" sz="1200" dirty="0"/>
              <a:t> non </a:t>
            </a:r>
            <a:r>
              <a:rPr lang="pl-PL" sz="1200" dirty="0" err="1"/>
              <a:t>numquam</a:t>
            </a:r>
            <a:r>
              <a:rPr lang="pl-PL" sz="1200" dirty="0"/>
              <a:t> </a:t>
            </a:r>
            <a:r>
              <a:rPr lang="pl-PL" sz="1200" dirty="0" err="1"/>
              <a:t>eius</a:t>
            </a:r>
            <a:r>
              <a:rPr lang="pl-PL" sz="1200" dirty="0"/>
              <a:t> </a:t>
            </a:r>
            <a:r>
              <a:rPr lang="pl-PL" sz="1200" dirty="0" err="1"/>
              <a:t>modi</a:t>
            </a:r>
            <a:r>
              <a:rPr lang="pl-PL" sz="1200" dirty="0"/>
              <a:t> </a:t>
            </a:r>
            <a:r>
              <a:rPr lang="pl-PL" sz="1200" dirty="0" err="1"/>
              <a:t>tempora</a:t>
            </a:r>
            <a:r>
              <a:rPr lang="pl-PL" sz="1200" dirty="0"/>
              <a:t> </a:t>
            </a:r>
            <a:r>
              <a:rPr lang="pl-PL" sz="1200" dirty="0" err="1"/>
              <a:t>incidunt</a:t>
            </a:r>
            <a:r>
              <a:rPr lang="pl-PL" sz="1200" dirty="0"/>
              <a:t>, </a:t>
            </a:r>
            <a:r>
              <a:rPr lang="pl-PL" sz="1200" dirty="0" err="1"/>
              <a:t>ut</a:t>
            </a:r>
            <a:r>
              <a:rPr lang="pl-PL" sz="1200" dirty="0"/>
              <a:t> </a:t>
            </a:r>
            <a:r>
              <a:rPr lang="pl-PL" sz="1200" dirty="0" err="1"/>
              <a:t>labore</a:t>
            </a:r>
            <a:r>
              <a:rPr lang="pl-PL" sz="1200" dirty="0"/>
              <a:t> et </a:t>
            </a:r>
            <a:r>
              <a:rPr lang="pl-PL" sz="1200" dirty="0" err="1"/>
              <a:t>dolore</a:t>
            </a:r>
            <a:r>
              <a:rPr lang="pl-PL" sz="1200" dirty="0"/>
              <a:t> </a:t>
            </a:r>
            <a:r>
              <a:rPr lang="pl-PL" sz="1200" dirty="0" err="1"/>
              <a:t>magnam</a:t>
            </a:r>
            <a:r>
              <a:rPr lang="pl-PL" sz="1200" dirty="0"/>
              <a:t> </a:t>
            </a:r>
            <a:r>
              <a:rPr lang="pl-PL" sz="1200" dirty="0" err="1"/>
              <a:t>aliquam</a:t>
            </a:r>
            <a:r>
              <a:rPr lang="pl-PL" sz="1200" dirty="0"/>
              <a:t> </a:t>
            </a:r>
            <a:r>
              <a:rPr lang="pl-PL" sz="1200" dirty="0" err="1"/>
              <a:t>quaerat</a:t>
            </a:r>
            <a:r>
              <a:rPr lang="pl-PL" sz="1200" dirty="0"/>
              <a:t> </a:t>
            </a:r>
            <a:r>
              <a:rPr lang="pl-PL" sz="1200" dirty="0" err="1"/>
              <a:t>voluptatem</a:t>
            </a:r>
            <a:r>
              <a:rPr lang="pl-PL" sz="1200" dirty="0"/>
              <a:t>. </a:t>
            </a:r>
            <a:r>
              <a:rPr lang="pl-PL" sz="1200" dirty="0" err="1"/>
              <a:t>Ut</a:t>
            </a:r>
            <a:r>
              <a:rPr lang="pl-PL" sz="1200" dirty="0"/>
              <a:t> </a:t>
            </a:r>
            <a:r>
              <a:rPr lang="pl-PL" sz="1200" dirty="0" err="1"/>
              <a:t>enim</a:t>
            </a:r>
            <a:r>
              <a:rPr lang="pl-PL" sz="1200" dirty="0"/>
              <a:t> ad minima </a:t>
            </a:r>
            <a:r>
              <a:rPr lang="pl-PL" sz="1200" dirty="0" err="1"/>
              <a:t>veniam</a:t>
            </a:r>
            <a:r>
              <a:rPr lang="pl-PL" sz="1200" dirty="0"/>
              <a:t>, </a:t>
            </a:r>
            <a:r>
              <a:rPr lang="pl-PL" sz="1200" dirty="0" err="1"/>
              <a:t>quis</a:t>
            </a:r>
            <a:r>
              <a:rPr lang="pl-PL" sz="1200" dirty="0"/>
              <a:t> </a:t>
            </a:r>
            <a:r>
              <a:rPr lang="pl-PL" sz="1200" dirty="0" err="1"/>
              <a:t>nostrum</a:t>
            </a:r>
            <a:r>
              <a:rPr lang="pl-PL" sz="1200" dirty="0"/>
              <a:t> </a:t>
            </a:r>
            <a:r>
              <a:rPr lang="pl-PL" sz="1200" dirty="0" err="1"/>
              <a:t>exercitationem</a:t>
            </a:r>
            <a:r>
              <a:rPr lang="pl-PL" sz="1200" dirty="0"/>
              <a:t> </a:t>
            </a:r>
            <a:r>
              <a:rPr lang="pl-PL" sz="1200" dirty="0" err="1"/>
              <a:t>ullam</a:t>
            </a:r>
            <a:r>
              <a:rPr lang="pl-PL" sz="1200" dirty="0"/>
              <a:t> </a:t>
            </a:r>
            <a:r>
              <a:rPr lang="pl-PL" sz="1200" dirty="0" err="1"/>
              <a:t>corporis</a:t>
            </a:r>
            <a:r>
              <a:rPr lang="pl-PL" sz="1200" dirty="0"/>
              <a:t> </a:t>
            </a:r>
            <a:r>
              <a:rPr lang="pl-PL" sz="1200" dirty="0" err="1"/>
              <a:t>suscipit</a:t>
            </a:r>
            <a:r>
              <a:rPr lang="pl-PL" sz="1200" dirty="0"/>
              <a:t> </a:t>
            </a:r>
            <a:r>
              <a:rPr lang="pl-PL" sz="1200" dirty="0" err="1"/>
              <a:t>laboriosam</a:t>
            </a:r>
            <a:r>
              <a:rPr lang="pl-PL" sz="1200" dirty="0"/>
              <a:t>, </a:t>
            </a:r>
            <a:r>
              <a:rPr lang="pl-PL" sz="1200" dirty="0" err="1"/>
              <a:t>nisi</a:t>
            </a:r>
            <a:r>
              <a:rPr lang="pl-PL" sz="1200" dirty="0"/>
              <a:t> </a:t>
            </a:r>
            <a:r>
              <a:rPr lang="pl-PL" sz="1200" dirty="0" err="1"/>
              <a:t>ut</a:t>
            </a:r>
            <a:r>
              <a:rPr lang="pl-PL" sz="1200" dirty="0"/>
              <a:t> </a:t>
            </a:r>
            <a:r>
              <a:rPr lang="pl-PL" sz="1200" dirty="0" err="1"/>
              <a:t>aliquid</a:t>
            </a:r>
            <a:r>
              <a:rPr lang="pl-PL" sz="1200" dirty="0"/>
              <a:t> ex </a:t>
            </a:r>
            <a:r>
              <a:rPr lang="pl-PL" sz="1200" dirty="0" err="1"/>
              <a:t>ea</a:t>
            </a:r>
            <a:r>
              <a:rPr lang="pl-PL" sz="1200" dirty="0"/>
              <a:t> </a:t>
            </a:r>
            <a:r>
              <a:rPr lang="pl-PL" sz="1200" dirty="0" err="1"/>
              <a:t>commodi</a:t>
            </a:r>
            <a:r>
              <a:rPr lang="pl-PL" sz="1200" dirty="0"/>
              <a:t> </a:t>
            </a:r>
            <a:r>
              <a:rPr lang="pl-PL" sz="1200" dirty="0" err="1"/>
              <a:t>consequatur</a:t>
            </a:r>
            <a:r>
              <a:rPr lang="pl-PL" sz="1200" dirty="0"/>
              <a:t>? </a:t>
            </a:r>
            <a:r>
              <a:rPr lang="pl-PL" sz="1200" dirty="0" err="1"/>
              <a:t>Quis</a:t>
            </a:r>
            <a:r>
              <a:rPr lang="pl-PL" sz="1200" dirty="0"/>
              <a:t> autem vel </a:t>
            </a:r>
            <a:r>
              <a:rPr lang="pl-PL" sz="1200" dirty="0" err="1"/>
              <a:t>eum</a:t>
            </a:r>
            <a:r>
              <a:rPr lang="pl-PL" sz="1200" dirty="0"/>
              <a:t> iure </a:t>
            </a:r>
            <a:r>
              <a:rPr lang="pl-PL" sz="1200" dirty="0" err="1"/>
              <a:t>reprehenderit</a:t>
            </a:r>
            <a:r>
              <a:rPr lang="pl-PL" sz="1200" dirty="0"/>
              <a:t>, qui in </a:t>
            </a:r>
            <a:r>
              <a:rPr lang="pl-PL" sz="1200" dirty="0" err="1"/>
              <a:t>ea</a:t>
            </a:r>
            <a:r>
              <a:rPr lang="pl-PL" sz="1200" dirty="0"/>
              <a:t> </a:t>
            </a:r>
            <a:r>
              <a:rPr lang="pl-PL" sz="1200" dirty="0" err="1"/>
              <a:t>voluptate</a:t>
            </a:r>
            <a:r>
              <a:rPr lang="pl-PL" sz="1200" dirty="0"/>
              <a:t> </a:t>
            </a:r>
            <a:r>
              <a:rPr lang="pl-PL" sz="1200" dirty="0" err="1"/>
              <a:t>velit</a:t>
            </a:r>
            <a:r>
              <a:rPr lang="pl-PL" sz="1200" dirty="0"/>
              <a:t> </a:t>
            </a:r>
            <a:r>
              <a:rPr lang="pl-PL" sz="1200" dirty="0" err="1"/>
              <a:t>esse</a:t>
            </a:r>
            <a:r>
              <a:rPr lang="pl-PL" sz="1200" dirty="0"/>
              <a:t>, </a:t>
            </a:r>
            <a:r>
              <a:rPr lang="pl-PL" sz="1200" dirty="0" err="1"/>
              <a:t>quam</a:t>
            </a:r>
            <a:r>
              <a:rPr lang="pl-PL" sz="1200" dirty="0"/>
              <a:t> nihil </a:t>
            </a:r>
            <a:r>
              <a:rPr lang="pl-PL" sz="1200" dirty="0" err="1"/>
              <a:t>molestiae</a:t>
            </a:r>
            <a:r>
              <a:rPr lang="pl-PL" sz="1200" dirty="0"/>
              <a:t> </a:t>
            </a:r>
            <a:r>
              <a:rPr lang="pl-PL" sz="1200" dirty="0" err="1"/>
              <a:t>consequatur</a:t>
            </a:r>
            <a:r>
              <a:rPr lang="pl-PL" sz="1200" dirty="0"/>
              <a:t>, vel </a:t>
            </a:r>
            <a:r>
              <a:rPr lang="pl-PL" sz="1200" dirty="0" err="1"/>
              <a:t>illum</a:t>
            </a:r>
            <a:r>
              <a:rPr lang="pl-PL" sz="1200" dirty="0"/>
              <a:t>, qui </a:t>
            </a:r>
            <a:r>
              <a:rPr lang="pl-PL" sz="1200" dirty="0" err="1"/>
              <a:t>dolorem</a:t>
            </a:r>
            <a:r>
              <a:rPr lang="pl-PL" sz="1200" dirty="0"/>
              <a:t> </a:t>
            </a:r>
            <a:r>
              <a:rPr lang="pl-PL" sz="1200" dirty="0" err="1"/>
              <a:t>eum</a:t>
            </a:r>
            <a:r>
              <a:rPr lang="pl-PL" sz="1200" dirty="0"/>
              <a:t> </a:t>
            </a:r>
            <a:r>
              <a:rPr lang="pl-PL" sz="1200" dirty="0" err="1"/>
              <a:t>fugiat</a:t>
            </a:r>
            <a:r>
              <a:rPr lang="pl-PL" sz="1200" dirty="0"/>
              <a:t>, quo </a:t>
            </a:r>
            <a:r>
              <a:rPr lang="pl-PL" sz="1200" dirty="0" err="1"/>
              <a:t>voluptas</a:t>
            </a:r>
            <a:r>
              <a:rPr lang="pl-PL" sz="1200" dirty="0"/>
              <a:t> </a:t>
            </a:r>
            <a:r>
              <a:rPr lang="pl-PL" sz="1200" dirty="0" err="1"/>
              <a:t>nulla</a:t>
            </a:r>
            <a:r>
              <a:rPr lang="pl-PL" sz="1200" dirty="0"/>
              <a:t> </a:t>
            </a:r>
            <a:r>
              <a:rPr lang="pl-PL" sz="1200" dirty="0" err="1"/>
              <a:t>pariatur</a:t>
            </a:r>
            <a:r>
              <a:rPr lang="pl-PL" sz="1200" dirty="0" smtClean="0"/>
              <a:t>?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963541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949430" y="1491630"/>
            <a:ext cx="38385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>
                <a:latin typeface="Arial Narrow" panose="020B0606020202030204" pitchFamily="34" charset="0"/>
              </a:rPr>
              <a:t>Heading</a:t>
            </a:r>
            <a:endParaRPr lang="pl-PL" b="1" smtClean="0">
              <a:latin typeface="Arial Narrow" panose="020B0606020202030204" pitchFamily="34" charset="0"/>
            </a:endParaRPr>
          </a:p>
          <a:p>
            <a:endParaRPr lang="pl-PL" b="1" dirty="0">
              <a:latin typeface="Arial Narrow" panose="020B0606020202030204" pitchFamily="34" charset="0"/>
            </a:endParaRPr>
          </a:p>
          <a:p>
            <a:r>
              <a:rPr lang="pl-PL" sz="1200" i="1" dirty="0" err="1"/>
              <a:t>Lorem</a:t>
            </a:r>
            <a:r>
              <a:rPr lang="pl-PL" sz="1200" i="1" dirty="0"/>
              <a:t> </a:t>
            </a:r>
            <a:r>
              <a:rPr lang="pl-PL" sz="1200" i="1" dirty="0" err="1"/>
              <a:t>ipsum</a:t>
            </a:r>
            <a:r>
              <a:rPr lang="pl-PL" sz="1200" i="1" dirty="0"/>
              <a:t> </a:t>
            </a:r>
            <a:r>
              <a:rPr lang="pl-PL" sz="1200" i="1" dirty="0" err="1"/>
              <a:t>dolor</a:t>
            </a:r>
            <a:r>
              <a:rPr lang="pl-PL" sz="1200" i="1" dirty="0"/>
              <a:t> sit </a:t>
            </a:r>
            <a:r>
              <a:rPr lang="pl-PL" sz="1200" i="1" dirty="0" err="1"/>
              <a:t>amet</a:t>
            </a:r>
            <a:r>
              <a:rPr lang="pl-PL" sz="1200" i="1" dirty="0"/>
              <a:t>, </a:t>
            </a:r>
            <a:r>
              <a:rPr lang="pl-PL" sz="1200" i="1" dirty="0" err="1"/>
              <a:t>consectetur</a:t>
            </a:r>
            <a:r>
              <a:rPr lang="pl-PL" sz="1200" i="1" dirty="0"/>
              <a:t> </a:t>
            </a:r>
            <a:r>
              <a:rPr lang="pl-PL" sz="1200" i="1" dirty="0" err="1"/>
              <a:t>adipiscing</a:t>
            </a:r>
            <a:r>
              <a:rPr lang="pl-PL" sz="1200" i="1" dirty="0"/>
              <a:t> elit, </a:t>
            </a:r>
            <a:r>
              <a:rPr lang="pl-PL" sz="1200" i="1" dirty="0" smtClean="0"/>
              <a:t/>
            </a:r>
            <a:br>
              <a:rPr lang="pl-PL" sz="1200" i="1" dirty="0" smtClean="0"/>
            </a:br>
            <a:r>
              <a:rPr lang="pl-PL" sz="1200" i="1" dirty="0" err="1" smtClean="0"/>
              <a:t>sed</a:t>
            </a:r>
            <a:r>
              <a:rPr lang="pl-PL" sz="1200" i="1" dirty="0" smtClean="0"/>
              <a:t> </a:t>
            </a:r>
            <a:r>
              <a:rPr lang="pl-PL" sz="1200" i="1" dirty="0"/>
              <a:t>do </a:t>
            </a:r>
            <a:r>
              <a:rPr lang="pl-PL" sz="1200" i="1" dirty="0" err="1"/>
              <a:t>eiusmod</a:t>
            </a:r>
            <a:r>
              <a:rPr lang="pl-PL" sz="1200" i="1" dirty="0"/>
              <a:t> </a:t>
            </a:r>
            <a:r>
              <a:rPr lang="pl-PL" sz="1200" i="1" dirty="0" err="1"/>
              <a:t>tempor</a:t>
            </a:r>
            <a:r>
              <a:rPr lang="pl-PL" sz="1200" i="1" dirty="0"/>
              <a:t> </a:t>
            </a:r>
            <a:r>
              <a:rPr lang="pl-PL" sz="1200" i="1" dirty="0" err="1"/>
              <a:t>incididunt</a:t>
            </a:r>
            <a:r>
              <a:rPr lang="pl-PL" sz="1200" i="1" dirty="0"/>
              <a:t>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labore</a:t>
            </a:r>
            <a:r>
              <a:rPr lang="pl-PL" sz="1200" i="1" dirty="0"/>
              <a:t> et </a:t>
            </a:r>
            <a:r>
              <a:rPr lang="pl-PL" sz="1200" i="1" dirty="0" err="1"/>
              <a:t>dolore</a:t>
            </a:r>
            <a:r>
              <a:rPr lang="pl-PL" sz="1200" i="1" dirty="0"/>
              <a:t> </a:t>
            </a:r>
            <a:r>
              <a:rPr lang="pl-PL" sz="1200" i="1" dirty="0" err="1"/>
              <a:t>magna</a:t>
            </a:r>
            <a:r>
              <a:rPr lang="pl-PL" sz="1200" i="1" dirty="0"/>
              <a:t> </a:t>
            </a:r>
            <a:r>
              <a:rPr lang="pl-PL" sz="1200" i="1" dirty="0" err="1"/>
              <a:t>aliqua</a:t>
            </a:r>
            <a:r>
              <a:rPr lang="pl-PL" sz="1200" i="1" dirty="0"/>
              <a:t>.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enim</a:t>
            </a:r>
            <a:r>
              <a:rPr lang="pl-PL" sz="1200" i="1" dirty="0"/>
              <a:t> ad </a:t>
            </a:r>
            <a:r>
              <a:rPr lang="pl-PL" sz="1200" i="1" dirty="0" err="1"/>
              <a:t>minim</a:t>
            </a:r>
            <a:r>
              <a:rPr lang="pl-PL" sz="1200" i="1" dirty="0"/>
              <a:t> </a:t>
            </a:r>
            <a:r>
              <a:rPr lang="pl-PL" sz="1200" i="1" dirty="0" err="1"/>
              <a:t>veniam</a:t>
            </a:r>
            <a:r>
              <a:rPr lang="pl-PL" sz="1200" i="1" dirty="0"/>
              <a:t>, </a:t>
            </a:r>
            <a:r>
              <a:rPr lang="pl-PL" sz="1200" i="1" dirty="0" err="1"/>
              <a:t>quis</a:t>
            </a:r>
            <a:r>
              <a:rPr lang="pl-PL" sz="1200" i="1" dirty="0"/>
              <a:t> </a:t>
            </a:r>
            <a:r>
              <a:rPr lang="pl-PL" sz="1200" i="1" dirty="0" err="1"/>
              <a:t>nostrud</a:t>
            </a:r>
            <a:r>
              <a:rPr lang="pl-PL" sz="1200" i="1" dirty="0"/>
              <a:t> </a:t>
            </a:r>
            <a:r>
              <a:rPr lang="pl-PL" sz="1200" i="1" dirty="0" err="1"/>
              <a:t>exercitation</a:t>
            </a:r>
            <a:r>
              <a:rPr lang="pl-PL" sz="1200" i="1" dirty="0"/>
              <a:t> </a:t>
            </a:r>
            <a:r>
              <a:rPr lang="pl-PL" sz="1200" i="1" dirty="0" err="1"/>
              <a:t>ullamco</a:t>
            </a:r>
            <a:r>
              <a:rPr lang="pl-PL" sz="1200" i="1" dirty="0"/>
              <a:t> </a:t>
            </a:r>
            <a:r>
              <a:rPr lang="pl-PL" sz="1200" i="1" dirty="0" err="1"/>
              <a:t>laboris</a:t>
            </a:r>
            <a:r>
              <a:rPr lang="pl-PL" sz="1200" i="1" dirty="0"/>
              <a:t> </a:t>
            </a:r>
            <a:r>
              <a:rPr lang="pl-PL" sz="1200" i="1" dirty="0" err="1"/>
              <a:t>nisi</a:t>
            </a:r>
            <a:r>
              <a:rPr lang="pl-PL" sz="1200" i="1" dirty="0"/>
              <a:t> </a:t>
            </a:r>
            <a:r>
              <a:rPr lang="pl-PL" sz="1200" i="1" dirty="0" err="1"/>
              <a:t>ut</a:t>
            </a:r>
            <a:r>
              <a:rPr lang="pl-PL" sz="1200" i="1" dirty="0"/>
              <a:t> </a:t>
            </a:r>
            <a:r>
              <a:rPr lang="pl-PL" sz="1200" i="1" dirty="0" err="1"/>
              <a:t>aliquip</a:t>
            </a:r>
            <a:r>
              <a:rPr lang="pl-PL" sz="1200" i="1" dirty="0"/>
              <a:t> ex </a:t>
            </a:r>
            <a:r>
              <a:rPr lang="pl-PL" sz="1200" i="1" dirty="0" err="1"/>
              <a:t>ea</a:t>
            </a:r>
            <a:r>
              <a:rPr lang="pl-PL" sz="1200" i="1" dirty="0"/>
              <a:t> </a:t>
            </a:r>
            <a:r>
              <a:rPr lang="pl-PL" sz="1200" i="1" dirty="0" err="1"/>
              <a:t>commodo</a:t>
            </a:r>
            <a:r>
              <a:rPr lang="pl-PL" sz="1200" i="1" dirty="0"/>
              <a:t> </a:t>
            </a:r>
            <a:r>
              <a:rPr lang="pl-PL" sz="1200" i="1" dirty="0" err="1"/>
              <a:t>consequat</a:t>
            </a:r>
            <a:r>
              <a:rPr lang="pl-PL" sz="1200" i="1" dirty="0"/>
              <a:t>. </a:t>
            </a:r>
            <a:r>
              <a:rPr lang="pl-PL" sz="1200" i="1" dirty="0" err="1"/>
              <a:t>Duis</a:t>
            </a:r>
            <a:r>
              <a:rPr lang="pl-PL" sz="1200" i="1" dirty="0"/>
              <a:t> </a:t>
            </a:r>
            <a:r>
              <a:rPr lang="pl-PL" sz="1200" i="1" dirty="0" err="1"/>
              <a:t>aute</a:t>
            </a:r>
            <a:r>
              <a:rPr lang="pl-PL" sz="1200" i="1" dirty="0"/>
              <a:t> </a:t>
            </a:r>
            <a:r>
              <a:rPr lang="pl-PL" sz="1200" i="1" dirty="0" err="1"/>
              <a:t>irure</a:t>
            </a:r>
            <a:r>
              <a:rPr lang="pl-PL" sz="1200" i="1" dirty="0"/>
              <a:t> </a:t>
            </a:r>
            <a:r>
              <a:rPr lang="pl-PL" sz="1200" i="1" dirty="0" err="1"/>
              <a:t>dolor</a:t>
            </a:r>
            <a:r>
              <a:rPr lang="pl-PL" sz="1200" i="1" dirty="0"/>
              <a:t> in </a:t>
            </a:r>
            <a:r>
              <a:rPr lang="pl-PL" sz="1200" i="1" dirty="0" err="1"/>
              <a:t>reprehenderit</a:t>
            </a:r>
            <a:r>
              <a:rPr lang="pl-PL" sz="1200" i="1" dirty="0"/>
              <a:t> in </a:t>
            </a:r>
            <a:r>
              <a:rPr lang="pl-PL" sz="1200" i="1" dirty="0" err="1"/>
              <a:t>voluptate</a:t>
            </a:r>
            <a:r>
              <a:rPr lang="pl-PL" sz="1200" i="1" dirty="0"/>
              <a:t> </a:t>
            </a:r>
            <a:r>
              <a:rPr lang="pl-PL" sz="1200" i="1" dirty="0" err="1"/>
              <a:t>velit</a:t>
            </a:r>
            <a:r>
              <a:rPr lang="pl-PL" sz="1200" i="1" dirty="0"/>
              <a:t> </a:t>
            </a:r>
            <a:r>
              <a:rPr lang="pl-PL" sz="1200" i="1" dirty="0" err="1"/>
              <a:t>esse</a:t>
            </a:r>
            <a:r>
              <a:rPr lang="pl-PL" sz="1200" i="1" dirty="0"/>
              <a:t> </a:t>
            </a:r>
            <a:r>
              <a:rPr lang="pl-PL" sz="1200" i="1" dirty="0" err="1"/>
              <a:t>cillum</a:t>
            </a:r>
            <a:r>
              <a:rPr lang="pl-PL" sz="1200" i="1" dirty="0"/>
              <a:t> </a:t>
            </a:r>
            <a:r>
              <a:rPr lang="pl-PL" sz="1200" i="1" dirty="0" err="1"/>
              <a:t>dolore</a:t>
            </a:r>
            <a:r>
              <a:rPr lang="pl-PL" sz="1200" i="1" dirty="0"/>
              <a:t> </a:t>
            </a:r>
            <a:r>
              <a:rPr lang="pl-PL" sz="1200" i="1" dirty="0" err="1"/>
              <a:t>eu</a:t>
            </a:r>
            <a:r>
              <a:rPr lang="pl-PL" sz="1200" i="1" dirty="0"/>
              <a:t> </a:t>
            </a:r>
            <a:r>
              <a:rPr lang="pl-PL" sz="1200" i="1" dirty="0" err="1"/>
              <a:t>fugiat</a:t>
            </a:r>
            <a:r>
              <a:rPr lang="pl-PL" sz="1200" i="1" dirty="0"/>
              <a:t> </a:t>
            </a:r>
            <a:r>
              <a:rPr lang="pl-PL" sz="1200" i="1" dirty="0" err="1"/>
              <a:t>nulla</a:t>
            </a:r>
            <a:r>
              <a:rPr lang="pl-PL" sz="1200" i="1" dirty="0"/>
              <a:t> </a:t>
            </a:r>
            <a:r>
              <a:rPr lang="pl-PL" sz="1200" i="1" dirty="0" err="1"/>
              <a:t>pariatur</a:t>
            </a:r>
            <a:r>
              <a:rPr lang="pl-PL" sz="1200" i="1" dirty="0"/>
              <a:t>. </a:t>
            </a:r>
            <a:r>
              <a:rPr lang="pl-PL" sz="1200" i="1" dirty="0" err="1"/>
              <a:t>Excepteur</a:t>
            </a:r>
            <a:r>
              <a:rPr lang="pl-PL" sz="1200" i="1" dirty="0"/>
              <a:t> </a:t>
            </a:r>
            <a:r>
              <a:rPr lang="pl-PL" sz="1200" i="1" dirty="0" err="1"/>
              <a:t>sint</a:t>
            </a:r>
            <a:r>
              <a:rPr lang="pl-PL" sz="1200" i="1" dirty="0"/>
              <a:t> </a:t>
            </a:r>
            <a:r>
              <a:rPr lang="pl-PL" sz="1200" i="1" dirty="0" err="1"/>
              <a:t>occaecat</a:t>
            </a:r>
            <a:r>
              <a:rPr lang="pl-PL" sz="1200" i="1" dirty="0"/>
              <a:t> </a:t>
            </a:r>
            <a:r>
              <a:rPr lang="pl-PL" sz="1200" i="1" dirty="0" err="1"/>
              <a:t>cupidatat</a:t>
            </a:r>
            <a:r>
              <a:rPr lang="pl-PL" sz="1200" i="1" dirty="0"/>
              <a:t> non </a:t>
            </a:r>
            <a:r>
              <a:rPr lang="pl-PL" sz="1200" i="1" dirty="0" err="1"/>
              <a:t>proident</a:t>
            </a:r>
            <a:r>
              <a:rPr lang="pl-PL" sz="1200" i="1" dirty="0"/>
              <a:t>, </a:t>
            </a:r>
            <a:r>
              <a:rPr lang="pl-PL" sz="1200" i="1" dirty="0" err="1"/>
              <a:t>sunt</a:t>
            </a:r>
            <a:r>
              <a:rPr lang="pl-PL" sz="1200" i="1" dirty="0"/>
              <a:t> in culpa qui </a:t>
            </a:r>
            <a:r>
              <a:rPr lang="pl-PL" sz="1200" i="1" dirty="0" err="1"/>
              <a:t>officia</a:t>
            </a:r>
            <a:r>
              <a:rPr lang="pl-PL" sz="1200" i="1" dirty="0"/>
              <a:t> </a:t>
            </a:r>
            <a:r>
              <a:rPr lang="pl-PL" sz="1200" i="1" dirty="0" err="1"/>
              <a:t>deserunt</a:t>
            </a:r>
            <a:r>
              <a:rPr lang="pl-PL" sz="1200" i="1" dirty="0"/>
              <a:t> </a:t>
            </a:r>
            <a:r>
              <a:rPr lang="pl-PL" sz="1200" i="1" dirty="0" err="1"/>
              <a:t>mollit</a:t>
            </a:r>
            <a:r>
              <a:rPr lang="pl-PL" sz="1200" i="1" dirty="0"/>
              <a:t> anim id </a:t>
            </a:r>
            <a:r>
              <a:rPr lang="pl-PL" sz="1200" i="1" dirty="0" err="1"/>
              <a:t>est</a:t>
            </a:r>
            <a:r>
              <a:rPr lang="pl-PL" sz="1200" i="1" dirty="0"/>
              <a:t> </a:t>
            </a:r>
            <a:r>
              <a:rPr lang="pl-PL" sz="1200" i="1" dirty="0" err="1"/>
              <a:t>laborum</a:t>
            </a:r>
            <a:r>
              <a:rPr lang="pl-PL" sz="1200" i="1" dirty="0" smtClean="0"/>
              <a:t>.</a:t>
            </a:r>
          </a:p>
          <a:p>
            <a:r>
              <a:rPr lang="pl-PL" sz="1200" i="1" dirty="0" err="1" smtClean="0"/>
              <a:t>Lorem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ipsum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dolor</a:t>
            </a:r>
            <a:r>
              <a:rPr lang="pl-PL" sz="1200" i="1" dirty="0" smtClean="0"/>
              <a:t> sit </a:t>
            </a:r>
            <a:r>
              <a:rPr lang="pl-PL" sz="1200" i="1" dirty="0" err="1" smtClean="0"/>
              <a:t>amet</a:t>
            </a:r>
            <a:r>
              <a:rPr lang="pl-PL" sz="1200" i="1" dirty="0" smtClean="0"/>
              <a:t>, </a:t>
            </a:r>
            <a:r>
              <a:rPr lang="pl-PL" sz="1200" i="1" dirty="0" err="1" smtClean="0"/>
              <a:t>consectetur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adipiscing</a:t>
            </a:r>
            <a:r>
              <a:rPr lang="pl-PL" sz="1200" i="1" dirty="0" smtClean="0"/>
              <a:t> elit, </a:t>
            </a:r>
            <a:br>
              <a:rPr lang="pl-PL" sz="1200" i="1" dirty="0" smtClean="0"/>
            </a:br>
            <a:r>
              <a:rPr lang="pl-PL" sz="1200" i="1" dirty="0" err="1" smtClean="0"/>
              <a:t>sed</a:t>
            </a:r>
            <a:r>
              <a:rPr lang="pl-PL" sz="1200" i="1" dirty="0" smtClean="0"/>
              <a:t> do </a:t>
            </a:r>
            <a:r>
              <a:rPr lang="pl-PL" sz="1200" i="1" dirty="0" err="1" smtClean="0"/>
              <a:t>eiusmod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tempor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incididunt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ut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labore</a:t>
            </a:r>
            <a:r>
              <a:rPr lang="pl-PL" sz="1200" i="1" dirty="0" smtClean="0"/>
              <a:t> et </a:t>
            </a:r>
            <a:r>
              <a:rPr lang="pl-PL" sz="1200" i="1" dirty="0" err="1" smtClean="0"/>
              <a:t>dolore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magna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aliqua</a:t>
            </a:r>
            <a:r>
              <a:rPr lang="pl-PL" sz="1200" i="1" dirty="0" smtClean="0"/>
              <a:t>. </a:t>
            </a:r>
            <a:r>
              <a:rPr lang="pl-PL" sz="1200" i="1" dirty="0" err="1" smtClean="0"/>
              <a:t>Ut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enim</a:t>
            </a:r>
            <a:r>
              <a:rPr lang="pl-PL" sz="1200" i="1" dirty="0" smtClean="0"/>
              <a:t> ad </a:t>
            </a:r>
            <a:r>
              <a:rPr lang="pl-PL" sz="1200" i="1" dirty="0" err="1" smtClean="0"/>
              <a:t>minim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veniam</a:t>
            </a:r>
            <a:r>
              <a:rPr lang="pl-PL" sz="1200" i="1" dirty="0" smtClean="0"/>
              <a:t>, </a:t>
            </a:r>
            <a:r>
              <a:rPr lang="pl-PL" sz="1200" i="1" dirty="0" err="1" smtClean="0"/>
              <a:t>quis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nostrud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exercitation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ullamco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laboris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nisi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ut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aliquip</a:t>
            </a:r>
            <a:r>
              <a:rPr lang="pl-PL" sz="1200" i="1" dirty="0" smtClean="0"/>
              <a:t> ex </a:t>
            </a:r>
            <a:r>
              <a:rPr lang="pl-PL" sz="1200" i="1" dirty="0" err="1" smtClean="0"/>
              <a:t>ea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commodo</a:t>
            </a:r>
            <a:r>
              <a:rPr lang="pl-PL" sz="1200" i="1" dirty="0" smtClean="0"/>
              <a:t> </a:t>
            </a:r>
            <a:r>
              <a:rPr lang="pl-PL" sz="1200" i="1" dirty="0" err="1" smtClean="0"/>
              <a:t>consequat</a:t>
            </a:r>
            <a:r>
              <a:rPr lang="pl-PL" sz="1200" i="1" dirty="0" smtClean="0"/>
              <a:t>.</a:t>
            </a:r>
            <a:endParaRPr lang="pl-PL" sz="1200" dirty="0"/>
          </a:p>
        </p:txBody>
      </p:sp>
      <p:pic>
        <p:nvPicPr>
          <p:cNvPr id="5" name="Obraz 4" descr="Z:\CPN\Zdjęcia sesja CPN z prawami\_01_4496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1"/>
          <a:stretch/>
        </p:blipFill>
        <p:spPr bwMode="auto">
          <a:xfrm>
            <a:off x="4960806" y="411510"/>
            <a:ext cx="3859577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442121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251</Words>
  <Application>Microsoft Office PowerPoint</Application>
  <PresentationFormat>Pokaz na ekranie (16:9)</PresentationFormat>
  <Paragraphs>11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Olga Saracen</dc:creator>
  <cp:lastModifiedBy>Olga Saracen</cp:lastModifiedBy>
  <cp:revision>5</cp:revision>
  <dcterms:created xsi:type="dcterms:W3CDTF">2023-04-20T06:33:14Z</dcterms:created>
  <dcterms:modified xsi:type="dcterms:W3CDTF">2023-04-20T10:49:08Z</dcterms:modified>
</cp:coreProperties>
</file>